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57" r:id="rId4"/>
    <p:sldId id="269" r:id="rId5"/>
    <p:sldId id="270" r:id="rId6"/>
    <p:sldId id="259" r:id="rId7"/>
    <p:sldId id="271" r:id="rId8"/>
    <p:sldId id="260" r:id="rId9"/>
    <p:sldId id="272" r:id="rId10"/>
    <p:sldId id="261" r:id="rId11"/>
    <p:sldId id="273" r:id="rId12"/>
    <p:sldId id="262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31" autoAdjust="0"/>
    <p:restoredTop sz="87808" autoAdjust="0"/>
  </p:normalViewPr>
  <p:slideViewPr>
    <p:cSldViewPr snapToGrid="0">
      <p:cViewPr varScale="1">
        <p:scale>
          <a:sx n="81" d="100"/>
          <a:sy n="81" d="100"/>
        </p:scale>
        <p:origin x="9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jpeg>
</file>

<file path=ppt/media/image3.jpe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4E6DA6-FA5B-4CFB-8E0C-2505F2AD3513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A9137C-7E80-4646-B592-F0FEFD3A677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998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VC-1:</a:t>
            </a:r>
            <a:r>
              <a:rPr lang="nl-NL" baseline="0" dirty="0" smtClean="0"/>
              <a:t> Large truck (</a:t>
            </a:r>
            <a:r>
              <a:rPr lang="nl-NL" baseline="0" dirty="0" err="1" smtClean="0"/>
              <a:t>only</a:t>
            </a:r>
            <a:r>
              <a:rPr lang="nl-NL" baseline="0" dirty="0" smtClean="0"/>
              <a:t> in Waalre &amp; Barendrecht) VC-2: Mercedes van VC-3: </a:t>
            </a:r>
            <a:r>
              <a:rPr lang="nl-NL" baseline="0" dirty="0" err="1" smtClean="0"/>
              <a:t>transporter</a:t>
            </a:r>
            <a:r>
              <a:rPr lang="nl-NL" baseline="0" dirty="0" smtClean="0"/>
              <a:t>. Container-</a:t>
            </a:r>
            <a:r>
              <a:rPr lang="nl-NL" baseline="0" dirty="0" err="1" smtClean="0"/>
              <a:t>thing</a:t>
            </a:r>
            <a:r>
              <a:rPr lang="nl-NL" baseline="0" dirty="0" smtClean="0"/>
              <a:t>: VC-2/3 + container = VC-1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9137C-7E80-4646-B592-F0FEFD3A677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803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smtClean="0"/>
              <a:t>In case of a </a:t>
            </a:r>
            <a:r>
              <a:rPr lang="nl-NL" dirty="0" err="1" smtClean="0"/>
              <a:t>fire</a:t>
            </a:r>
            <a:r>
              <a:rPr lang="nl-NL" dirty="0" smtClean="0"/>
              <a:t>, </a:t>
            </a:r>
            <a:r>
              <a:rPr lang="nl-NL" dirty="0" err="1" smtClean="0"/>
              <a:t>where</a:t>
            </a:r>
            <a:r>
              <a:rPr lang="nl-NL" dirty="0" smtClean="0"/>
              <a:t> a Mobile </a:t>
            </a:r>
            <a:r>
              <a:rPr lang="nl-NL" dirty="0" err="1" smtClean="0"/>
              <a:t>Command</a:t>
            </a:r>
            <a:r>
              <a:rPr lang="nl-NL" dirty="0" smtClean="0"/>
              <a:t> Center (MCC) is </a:t>
            </a:r>
            <a:r>
              <a:rPr lang="nl-NL" dirty="0" err="1" smtClean="0"/>
              <a:t>required</a:t>
            </a:r>
            <a:r>
              <a:rPr lang="nl-NL" dirty="0" smtClean="0"/>
              <a:t>, </a:t>
            </a:r>
            <a:r>
              <a:rPr lang="nl-NL" dirty="0" err="1" smtClean="0"/>
              <a:t>this</a:t>
            </a:r>
            <a:r>
              <a:rPr lang="nl-NL" dirty="0" smtClean="0"/>
              <a:t> tool supports the </a:t>
            </a:r>
            <a:r>
              <a:rPr lang="nl-NL" dirty="0" err="1" smtClean="0"/>
              <a:t>decision</a:t>
            </a:r>
            <a:r>
              <a:rPr lang="nl-NL" dirty="0" smtClean="0"/>
              <a:t> on </a:t>
            </a:r>
            <a:r>
              <a:rPr lang="nl-NL" dirty="0" err="1" smtClean="0"/>
              <a:t>where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place</a:t>
            </a:r>
            <a:r>
              <a:rPr lang="nl-NL" dirty="0" smtClean="0"/>
              <a:t> the MCC. It does </a:t>
            </a:r>
            <a:r>
              <a:rPr lang="nl-NL" dirty="0" err="1" smtClean="0"/>
              <a:t>this</a:t>
            </a:r>
            <a:r>
              <a:rPr lang="nl-NL" dirty="0" smtClean="0"/>
              <a:t> </a:t>
            </a:r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providing</a:t>
            </a:r>
            <a:r>
              <a:rPr lang="nl-NL" dirty="0" smtClean="0"/>
              <a:t> a set of </a:t>
            </a:r>
            <a:r>
              <a:rPr lang="nl-NL" dirty="0" err="1" smtClean="0"/>
              <a:t>suitable</a:t>
            </a:r>
            <a:r>
              <a:rPr lang="nl-NL" dirty="0" smtClean="0"/>
              <a:t> </a:t>
            </a:r>
            <a:r>
              <a:rPr lang="nl-NL" dirty="0" err="1" smtClean="0"/>
              <a:t>areas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the </a:t>
            </a:r>
            <a:r>
              <a:rPr lang="nl-NL" dirty="0" err="1" smtClean="0"/>
              <a:t>commander</a:t>
            </a:r>
            <a:r>
              <a:rPr lang="nl-NL" dirty="0" smtClean="0"/>
              <a:t>, </a:t>
            </a:r>
            <a:r>
              <a:rPr lang="nl-NL" dirty="0" err="1" smtClean="0"/>
              <a:t>so</a:t>
            </a:r>
            <a:r>
              <a:rPr lang="nl-NL" dirty="0" smtClean="0"/>
              <a:t> he </a:t>
            </a:r>
            <a:r>
              <a:rPr lang="nl-NL" dirty="0" err="1" smtClean="0"/>
              <a:t>doesn’t</a:t>
            </a:r>
            <a:r>
              <a:rPr lang="nl-NL" dirty="0" smtClean="0"/>
              <a:t> have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think</a:t>
            </a:r>
            <a:r>
              <a:rPr lang="nl-NL" dirty="0" smtClean="0"/>
              <a:t> </a:t>
            </a:r>
            <a:r>
              <a:rPr lang="nl-NL" dirty="0" err="1" smtClean="0"/>
              <a:t>this</a:t>
            </a:r>
            <a:r>
              <a:rPr lang="nl-NL" dirty="0" smtClean="0"/>
              <a:t> </a:t>
            </a:r>
            <a:r>
              <a:rPr lang="nl-NL" dirty="0" err="1" smtClean="0"/>
              <a:t>through</a:t>
            </a:r>
            <a:r>
              <a:rPr lang="nl-NL" dirty="0" smtClean="0"/>
              <a:t> in a </a:t>
            </a:r>
            <a:r>
              <a:rPr lang="nl-NL" dirty="0" err="1" smtClean="0"/>
              <a:t>situation</a:t>
            </a:r>
            <a:r>
              <a:rPr lang="nl-NL" dirty="0" smtClean="0"/>
              <a:t> </a:t>
            </a:r>
            <a:r>
              <a:rPr lang="nl-NL" dirty="0" err="1" smtClean="0"/>
              <a:t>where</a:t>
            </a:r>
            <a:r>
              <a:rPr lang="nl-NL" dirty="0" smtClean="0"/>
              <a:t> time is of </a:t>
            </a:r>
            <a:r>
              <a:rPr lang="nl-NL" dirty="0" err="1" smtClean="0"/>
              <a:t>great</a:t>
            </a:r>
            <a:r>
              <a:rPr lang="nl-NL" dirty="0" smtClean="0"/>
              <a:t> </a:t>
            </a:r>
            <a:r>
              <a:rPr lang="nl-NL" dirty="0" err="1" smtClean="0"/>
              <a:t>importance</a:t>
            </a:r>
            <a:r>
              <a:rPr lang="nl-NL" dirty="0" smtClean="0"/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dirty="0" smtClean="0"/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9137C-7E80-4646-B592-F0FEFD3A677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498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55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554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89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6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896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316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171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138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676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64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612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20F78-9AF8-49AF-AF90-835484BF2DCB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934B0A-62E4-4B3D-8326-84439890A40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246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673" y="2153"/>
            <a:ext cx="5639090" cy="5918504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3314700" y="5527964"/>
            <a:ext cx="56110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Group 2:</a:t>
            </a:r>
          </a:p>
          <a:p>
            <a:r>
              <a:rPr lang="nl-NL" dirty="0" smtClean="0"/>
              <a:t>Anna </a:t>
            </a:r>
            <a:r>
              <a:rPr lang="nl-NL" dirty="0" err="1" smtClean="0"/>
              <a:t>Nordlöv</a:t>
            </a:r>
            <a:endParaRPr lang="nl-NL" dirty="0" smtClean="0"/>
          </a:p>
          <a:p>
            <a:r>
              <a:rPr lang="nl-NL" dirty="0" err="1" smtClean="0"/>
              <a:t>Qu</a:t>
            </a:r>
            <a:r>
              <a:rPr lang="nl-NL" dirty="0" smtClean="0"/>
              <a:t> Wang</a:t>
            </a:r>
          </a:p>
          <a:p>
            <a:r>
              <a:rPr lang="nl-NL" dirty="0" smtClean="0"/>
              <a:t>Rob de Groot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139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Reporting - Screenshot</a:t>
            </a:r>
            <a:endParaRPr lang="en-US" dirty="0"/>
          </a:p>
        </p:txBody>
      </p:sp>
      <p:pic>
        <p:nvPicPr>
          <p:cNvPr id="4" name="clip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1001" b="11836"/>
          <a:stretch/>
        </p:blipFill>
        <p:spPr>
          <a:xfrm>
            <a:off x="0" y="1566000"/>
            <a:ext cx="12192000" cy="52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19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/>
              <a:t>How does </a:t>
            </a:r>
            <a:r>
              <a:rPr lang="nl-NL" dirty="0" err="1"/>
              <a:t>it</a:t>
            </a:r>
            <a:r>
              <a:rPr lang="nl-NL" dirty="0"/>
              <a:t> </a:t>
            </a:r>
            <a:r>
              <a:rPr lang="nl-NL" dirty="0" err="1"/>
              <a:t>work</a:t>
            </a:r>
            <a:r>
              <a:rPr lang="nl-NL" dirty="0"/>
              <a:t>? </a:t>
            </a:r>
            <a:r>
              <a:rPr lang="nl-NL" dirty="0" smtClean="0"/>
              <a:t>Reporting - Report</a:t>
            </a:r>
            <a:endParaRPr lang="en-US" dirty="0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nl-NL" dirty="0" smtClean="0"/>
              <a:t>Report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fire</a:t>
            </a:r>
            <a:r>
              <a:rPr lang="nl-NL" dirty="0" smtClean="0"/>
              <a:t> </a:t>
            </a:r>
            <a:r>
              <a:rPr lang="nl-NL" dirty="0" err="1" smtClean="0"/>
              <a:t>department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065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How does </a:t>
            </a:r>
            <a:r>
              <a:rPr lang="nl-NL" dirty="0" err="1"/>
              <a:t>it</a:t>
            </a:r>
            <a:r>
              <a:rPr lang="nl-NL" dirty="0"/>
              <a:t> </a:t>
            </a:r>
            <a:r>
              <a:rPr lang="nl-NL" dirty="0" err="1"/>
              <a:t>work</a:t>
            </a:r>
            <a:r>
              <a:rPr lang="nl-NL" dirty="0"/>
              <a:t>? </a:t>
            </a:r>
            <a:r>
              <a:rPr lang="nl-NL" dirty="0" smtClean="0"/>
              <a:t>Reporting - Report</a:t>
            </a:r>
            <a:endParaRPr lang="en-US" dirty="0"/>
          </a:p>
        </p:txBody>
      </p:sp>
      <p:pic>
        <p:nvPicPr>
          <p:cNvPr id="4" name="cli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737" b="11575"/>
          <a:stretch/>
        </p:blipFill>
        <p:spPr>
          <a:xfrm>
            <a:off x="0" y="1530000"/>
            <a:ext cx="12192000" cy="53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192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Questions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Input video </a:t>
            </a:r>
            <a:r>
              <a:rPr lang="nl-NL" dirty="0" err="1" smtClean="0"/>
              <a:t>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599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For </a:t>
            </a:r>
            <a:r>
              <a:rPr lang="nl-NL" dirty="0" err="1" smtClean="0"/>
              <a:t>who</a:t>
            </a:r>
            <a:r>
              <a:rPr lang="nl-NL" dirty="0" smtClean="0"/>
              <a:t> is </a:t>
            </a:r>
            <a:r>
              <a:rPr lang="nl-NL" dirty="0" err="1" smtClean="0"/>
              <a:t>it</a:t>
            </a:r>
            <a:r>
              <a:rPr lang="nl-NL" dirty="0" smtClean="0"/>
              <a:t> made?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08520"/>
          </a:xfrm>
        </p:spPr>
        <p:txBody>
          <a:bodyPr>
            <a:normAutofit lnSpcReduction="10000"/>
          </a:bodyPr>
          <a:lstStyle/>
          <a:p>
            <a:r>
              <a:rPr lang="nl-NL" dirty="0" smtClean="0"/>
              <a:t>Fire </a:t>
            </a:r>
            <a:r>
              <a:rPr lang="nl-NL" dirty="0" err="1" smtClean="0"/>
              <a:t>department</a:t>
            </a:r>
            <a:endParaRPr lang="nl-NL" dirty="0" smtClean="0"/>
          </a:p>
          <a:p>
            <a:pPr lvl="1"/>
            <a:r>
              <a:rPr lang="nl-NL" dirty="0" smtClean="0"/>
              <a:t>Commander (</a:t>
            </a:r>
            <a:r>
              <a:rPr lang="nl-NL" dirty="0" err="1" smtClean="0"/>
              <a:t>OvD</a:t>
            </a:r>
            <a:r>
              <a:rPr lang="nl-NL" dirty="0" smtClean="0"/>
              <a:t>)</a:t>
            </a:r>
          </a:p>
          <a:p>
            <a:pPr lvl="1"/>
            <a:r>
              <a:rPr lang="nl-NL" dirty="0" smtClean="0"/>
              <a:t>VC-3/2/1 (Connection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commandvehicle</a:t>
            </a:r>
            <a:r>
              <a:rPr lang="nl-NL" dirty="0" smtClean="0"/>
              <a:t>)</a:t>
            </a:r>
          </a:p>
        </p:txBody>
      </p:sp>
      <p:pic>
        <p:nvPicPr>
          <p:cNvPr id="1028" name="Picture 4" descr="Image result for brandweer VC-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2874" y="3203931"/>
            <a:ext cx="2739612" cy="182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brandweer VC-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833" y="3196930"/>
            <a:ext cx="2749731" cy="182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Afbeelding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03"/>
          <a:stretch/>
        </p:blipFill>
        <p:spPr>
          <a:xfrm>
            <a:off x="7844796" y="3196930"/>
            <a:ext cx="2736694" cy="1825511"/>
          </a:xfrm>
          <a:prstGeom prst="rect">
            <a:avLst/>
          </a:prstGeom>
        </p:spPr>
      </p:pic>
      <p:pic>
        <p:nvPicPr>
          <p:cNvPr id="11" name="Afbeelding 1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46" b="42879"/>
          <a:stretch/>
        </p:blipFill>
        <p:spPr>
          <a:xfrm>
            <a:off x="737286" y="3169082"/>
            <a:ext cx="9930787" cy="2053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736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What</a:t>
            </a:r>
            <a:r>
              <a:rPr lang="nl-NL" dirty="0" smtClean="0"/>
              <a:t> does </a:t>
            </a:r>
            <a:r>
              <a:rPr lang="nl-NL" dirty="0" err="1" smtClean="0"/>
              <a:t>it</a:t>
            </a:r>
            <a:r>
              <a:rPr lang="nl-NL" dirty="0" smtClean="0"/>
              <a:t> do?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199" y="1421864"/>
            <a:ext cx="8175171" cy="870074"/>
          </a:xfrm>
        </p:spPr>
        <p:txBody>
          <a:bodyPr>
            <a:normAutofit/>
          </a:bodyPr>
          <a:lstStyle/>
          <a:p>
            <a:r>
              <a:rPr lang="nl-NL" dirty="0" smtClean="0"/>
              <a:t>Supports </a:t>
            </a:r>
            <a:r>
              <a:rPr lang="nl-NL" dirty="0" err="1" smtClean="0"/>
              <a:t>decision</a:t>
            </a:r>
            <a:r>
              <a:rPr lang="nl-NL" dirty="0" smtClean="0"/>
              <a:t> on </a:t>
            </a:r>
            <a:r>
              <a:rPr lang="nl-NL" dirty="0" err="1" smtClean="0"/>
              <a:t>placing</a:t>
            </a:r>
            <a:r>
              <a:rPr lang="nl-NL" dirty="0" smtClean="0"/>
              <a:t> MCC </a:t>
            </a:r>
            <a:r>
              <a:rPr lang="nl-NL" dirty="0" err="1" smtClean="0"/>
              <a:t>by</a:t>
            </a:r>
            <a:r>
              <a:rPr lang="nl-NL" dirty="0" smtClean="0"/>
              <a:t>:</a:t>
            </a:r>
          </a:p>
          <a:p>
            <a:pPr lvl="1"/>
            <a:r>
              <a:rPr lang="nl-NL" dirty="0" err="1" smtClean="0"/>
              <a:t>Providing</a:t>
            </a:r>
            <a:r>
              <a:rPr lang="nl-NL" dirty="0" smtClean="0"/>
              <a:t> </a:t>
            </a:r>
            <a:r>
              <a:rPr lang="nl-NL" dirty="0" err="1" smtClean="0"/>
              <a:t>suitable</a:t>
            </a:r>
            <a:r>
              <a:rPr lang="nl-NL" dirty="0" smtClean="0"/>
              <a:t> </a:t>
            </a:r>
            <a:r>
              <a:rPr lang="nl-NL" dirty="0" err="1" smtClean="0"/>
              <a:t>areas</a:t>
            </a:r>
            <a:r>
              <a:rPr lang="nl-NL" dirty="0"/>
              <a:t> </a:t>
            </a:r>
            <a:r>
              <a:rPr lang="nl-NL" dirty="0" err="1" smtClean="0"/>
              <a:t>based</a:t>
            </a:r>
            <a:r>
              <a:rPr lang="nl-NL" dirty="0" smtClean="0"/>
              <a:t> on a set of parameters:</a:t>
            </a:r>
            <a:endParaRPr lang="nl-NL" dirty="0"/>
          </a:p>
          <a:p>
            <a:endParaRPr lang="nl-NL" dirty="0" smtClean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1887" y="2291938"/>
            <a:ext cx="5841483" cy="440574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99130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nl-NL" dirty="0" smtClean="0"/>
              <a:t>Map/Legend</a:t>
            </a:r>
            <a:endParaRPr lang="en-US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613" y="973777"/>
            <a:ext cx="7050774" cy="588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203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Input</a:t>
            </a:r>
            <a:endParaRPr lang="en-US" dirty="0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nl-NL" dirty="0" smtClean="0"/>
              <a:t>Select Fire Scene</a:t>
            </a:r>
          </a:p>
          <a:p>
            <a:r>
              <a:rPr lang="nl-NL" dirty="0" smtClean="0"/>
              <a:t>Check parameters</a:t>
            </a:r>
          </a:p>
          <a:p>
            <a:r>
              <a:rPr lang="nl-NL" dirty="0" smtClean="0"/>
              <a:t>Click on </a:t>
            </a:r>
            <a:r>
              <a:rPr lang="nl-NL" dirty="0" err="1" smtClean="0"/>
              <a:t>Find</a:t>
            </a:r>
            <a:r>
              <a:rPr lang="nl-NL" dirty="0" smtClean="0"/>
              <a:t> </a:t>
            </a:r>
            <a:r>
              <a:rPr lang="nl-NL" dirty="0" err="1" smtClean="0"/>
              <a:t>Locations</a:t>
            </a:r>
            <a:r>
              <a:rPr lang="nl-NL" dirty="0" smtClean="0"/>
              <a:t>!</a:t>
            </a:r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2317" y="1690688"/>
            <a:ext cx="5841483" cy="440574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66011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Input</a:t>
            </a:r>
            <a:endParaRPr lang="en-US" dirty="0"/>
          </a:p>
        </p:txBody>
      </p:sp>
      <p:pic>
        <p:nvPicPr>
          <p:cNvPr id="8" name="clip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996" b="11316"/>
          <a:stretch/>
        </p:blipFill>
        <p:spPr>
          <a:xfrm>
            <a:off x="0" y="1530000"/>
            <a:ext cx="12192000" cy="53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09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</a:t>
            </a:r>
            <a:r>
              <a:rPr lang="nl-NL" dirty="0" err="1" smtClean="0"/>
              <a:t>Results</a:t>
            </a:r>
            <a:endParaRPr lang="en-US" dirty="0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nl-NL" dirty="0" smtClean="0"/>
              <a:t>Zoom </a:t>
            </a:r>
            <a:r>
              <a:rPr lang="nl-NL" dirty="0" err="1" smtClean="0"/>
              <a:t>to</a:t>
            </a:r>
            <a:r>
              <a:rPr lang="nl-NL" dirty="0" smtClean="0"/>
              <a:t> focus area</a:t>
            </a:r>
          </a:p>
          <a:p>
            <a:r>
              <a:rPr lang="nl-NL" dirty="0" smtClean="0"/>
              <a:t>Zoom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locations</a:t>
            </a:r>
            <a:endParaRPr lang="nl-NL" dirty="0" smtClean="0"/>
          </a:p>
          <a:p>
            <a:r>
              <a:rPr lang="nl-NL" dirty="0" smtClean="0"/>
              <a:t>Mark </a:t>
            </a:r>
            <a:r>
              <a:rPr lang="nl-NL" dirty="0" err="1" smtClean="0"/>
              <a:t>location</a:t>
            </a:r>
            <a:r>
              <a:rPr lang="nl-NL" dirty="0" smtClean="0"/>
              <a:t>(s)</a:t>
            </a:r>
          </a:p>
          <a:p>
            <a:r>
              <a:rPr lang="nl-NL" dirty="0" err="1" smtClean="0"/>
              <a:t>Clear</a:t>
            </a:r>
            <a:r>
              <a:rPr lang="nl-NL" dirty="0" smtClean="0"/>
              <a:t> </a:t>
            </a:r>
            <a:r>
              <a:rPr lang="nl-NL" dirty="0" err="1" smtClean="0"/>
              <a:t>location</a:t>
            </a:r>
            <a:r>
              <a:rPr lang="nl-NL" dirty="0" smtClean="0"/>
              <a:t>(s)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17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lip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79" t="11003" r="79" b="11309"/>
          <a:stretch/>
        </p:blipFill>
        <p:spPr>
          <a:xfrm>
            <a:off x="0" y="1535190"/>
            <a:ext cx="12180124" cy="5322810"/>
          </a:xfrm>
          <a:prstGeom prst="rect">
            <a:avLst/>
          </a:prstGeom>
        </p:spPr>
      </p:pic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</a:t>
            </a:r>
            <a:r>
              <a:rPr lang="nl-NL" dirty="0" err="1" smtClean="0"/>
              <a:t>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989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Reporting</a:t>
            </a:r>
            <a:endParaRPr lang="en-US" dirty="0"/>
          </a:p>
        </p:txBody>
      </p:sp>
      <p:sp>
        <p:nvSpPr>
          <p:cNvPr id="5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nl-NL" dirty="0" smtClean="0"/>
              <a:t>Save screenshot</a:t>
            </a:r>
          </a:p>
        </p:txBody>
      </p:sp>
    </p:spTree>
    <p:extLst>
      <p:ext uri="{BB962C8B-B14F-4D97-AF65-F5344CB8AC3E}">
        <p14:creationId xmlns:p14="http://schemas.microsoft.com/office/powerpoint/2010/main" val="649729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227</Words>
  <Application>Microsoft Office PowerPoint</Application>
  <PresentationFormat>Breedbeeld</PresentationFormat>
  <Paragraphs>35</Paragraphs>
  <Slides>13</Slides>
  <Notes>2</Notes>
  <HiddenSlides>0</HiddenSlides>
  <MMClips>4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Kantoorthema</vt:lpstr>
      <vt:lpstr>PowerPoint-presentatie</vt:lpstr>
      <vt:lpstr>For who is it made?</vt:lpstr>
      <vt:lpstr>What does it do?</vt:lpstr>
      <vt:lpstr>Map/Legend</vt:lpstr>
      <vt:lpstr>How does it work? Input</vt:lpstr>
      <vt:lpstr>How does it work? Input</vt:lpstr>
      <vt:lpstr>How does it work? Results</vt:lpstr>
      <vt:lpstr>How does it work? Results</vt:lpstr>
      <vt:lpstr>How does it work? Reporting</vt:lpstr>
      <vt:lpstr>How does it work? Reporting - Screenshot</vt:lpstr>
      <vt:lpstr>How does it work? Reporting - Report</vt:lpstr>
      <vt:lpstr>How does it work? Reporting - Report</vt:lpstr>
      <vt:lpstr>Questions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Windows-gebruiker</dc:creator>
  <cp:lastModifiedBy>Windows-gebruiker</cp:lastModifiedBy>
  <cp:revision>27</cp:revision>
  <dcterms:created xsi:type="dcterms:W3CDTF">2018-01-18T09:19:19Z</dcterms:created>
  <dcterms:modified xsi:type="dcterms:W3CDTF">2018-01-18T14:26:49Z</dcterms:modified>
</cp:coreProperties>
</file>

<file path=docProps/thumbnail.jpeg>
</file>